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0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1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2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8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4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37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4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2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56C22-06F4-4086-A8F9-A59C38593D4F}" type="datetimeFigureOut">
              <a:rPr lang="en-US" smtClean="0"/>
              <a:t>22-Apr-25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AAFC7-A6F8-40B4-B45C-7C68499C7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82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F9186C2-042D-F064-C806-721F1FCA5A43}"/>
              </a:ext>
            </a:extLst>
          </p:cNvPr>
          <p:cNvSpPr txBox="1"/>
          <p:nvPr/>
        </p:nvSpPr>
        <p:spPr>
          <a:xfrm>
            <a:off x="320843" y="665566"/>
            <a:ext cx="1092467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8800" b="1" dirty="0">
                <a:latin typeface="+mn-lt"/>
              </a:rPr>
              <a:t>VIZUELNA UMJETNOST BANJALUČKE GIMNAZIJE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426906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3C9BB3-5700-D127-37F7-18E44A1D9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7885"/>
            <a:ext cx="6497053" cy="86627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FA62AD-3CB8-634A-B503-3EA29C137F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/>
          <a:stretch/>
        </p:blipFill>
        <p:spPr>
          <a:xfrm>
            <a:off x="6384758" y="-587103"/>
            <a:ext cx="5807242" cy="82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02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F25AFB-5A70-F971-0B98-A7DA90448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096" y="-1475874"/>
            <a:ext cx="51435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E56FD-63BA-F26F-704D-D8D1799B3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08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0D9721-594C-1D10-29FD-948AEA6C8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7388"/>
            <a:ext cx="4374148" cy="3280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3E8635-4FDE-80D6-0AC5-CFE236F95F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4"/>
          <a:stretch/>
        </p:blipFill>
        <p:spPr>
          <a:xfrm>
            <a:off x="3930315" y="0"/>
            <a:ext cx="4603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63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868DE-9330-9058-7EAF-B1403B0DC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89" y="-156411"/>
            <a:ext cx="4780548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0E0493-94AE-6937-2180-125D0844B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44" y="2711116"/>
            <a:ext cx="5700293" cy="4275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7CBBAD-6B41-8FDB-335C-25A9BF52B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68FA6-14CD-8B2A-BD35-4F007CD76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333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28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D83832-75ED-3A4B-BC50-6B3A9CD2D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4572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96C62-AA9F-D72C-B508-7D43346DF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21754" r="23177" b="10877"/>
          <a:stretch/>
        </p:blipFill>
        <p:spPr>
          <a:xfrm>
            <a:off x="7772402" y="-43447"/>
            <a:ext cx="5732044" cy="7642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6FB31-96AF-C8D9-79A5-84E46663C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53" y="0"/>
            <a:ext cx="5037221" cy="3777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5F555-4780-5B7A-FD50-7FDC463724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7719" r="5087" b="10176"/>
          <a:stretch/>
        </p:blipFill>
        <p:spPr>
          <a:xfrm>
            <a:off x="3868" y="3061035"/>
            <a:ext cx="7768534" cy="486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18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C405E-A7EE-6085-B109-614466921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950" y="0"/>
            <a:ext cx="51435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644BC8-B0B0-ED5F-C8E7-08FE4B210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30" y="0"/>
            <a:ext cx="5143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2EDC3-F556-9982-FB17-17543D465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1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92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2DDF46-8AE2-8863-00EB-CDE2CCD01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250" y="-603312"/>
            <a:ext cx="5635792" cy="7514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B7F7EF-A6E6-1AF3-52B0-B666D5893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83" y="-603312"/>
            <a:ext cx="5635792" cy="7514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D3E97-4508-BC9E-0D2C-09ADC0A44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895" y="3429000"/>
            <a:ext cx="5470525" cy="4102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E04F6-A1CF-39D8-CAC7-0BE5BBC87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27" y="0"/>
            <a:ext cx="4759157" cy="35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45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3412A-E230-3E0F-7434-86C4AA1FD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57774-7998-BF12-A8E2-A62B1BCE5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836" y="0"/>
            <a:ext cx="5058608" cy="3793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D3AE00-7771-55DB-241A-C336094A28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" r="4386" b="9474"/>
          <a:stretch/>
        </p:blipFill>
        <p:spPr>
          <a:xfrm>
            <a:off x="5063962" y="2370809"/>
            <a:ext cx="7128038" cy="4760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7D66F9-2A20-DB8E-7D17-899856F63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368" y="0"/>
            <a:ext cx="2845468" cy="379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42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AA48BE-EC9D-A3BC-C7A0-40EED174CF64}"/>
              </a:ext>
            </a:extLst>
          </p:cNvPr>
          <p:cNvSpPr txBox="1"/>
          <p:nvPr/>
        </p:nvSpPr>
        <p:spPr>
          <a:xfrm>
            <a:off x="465221" y="5185156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„</a:t>
            </a:r>
            <a:r>
              <a:rPr lang="en-US" sz="2000" i="1" dirty="0" err="1"/>
              <a:t>Umjetnost</a:t>
            </a:r>
            <a:r>
              <a:rPr lang="en-US" sz="2000" i="1" dirty="0"/>
              <a:t> ne </a:t>
            </a:r>
            <a:r>
              <a:rPr lang="en-US" sz="2000" i="1" dirty="0" err="1"/>
              <a:t>prikazuje</a:t>
            </a:r>
            <a:r>
              <a:rPr lang="en-US" sz="2000" i="1" dirty="0"/>
              <a:t> ono </a:t>
            </a:r>
            <a:r>
              <a:rPr lang="en-US" sz="2000" i="1" dirty="0" err="1"/>
              <a:t>što</a:t>
            </a:r>
            <a:r>
              <a:rPr lang="en-US" sz="2000" i="1" dirty="0"/>
              <a:t> je </a:t>
            </a:r>
            <a:r>
              <a:rPr lang="en-US" sz="2000" i="1" dirty="0" err="1"/>
              <a:t>vidljivo</a:t>
            </a:r>
            <a:r>
              <a:rPr lang="en-US" sz="2000" i="1" dirty="0"/>
              <a:t>, </a:t>
            </a:r>
            <a:r>
              <a:rPr lang="en-US" sz="2000" i="1" dirty="0" err="1"/>
              <a:t>već</a:t>
            </a:r>
            <a:r>
              <a:rPr lang="en-US" sz="2000" i="1" dirty="0"/>
              <a:t> </a:t>
            </a:r>
            <a:r>
              <a:rPr lang="en-US" sz="2000" i="1" dirty="0" err="1"/>
              <a:t>čini</a:t>
            </a:r>
            <a:r>
              <a:rPr lang="en-US" sz="2000" i="1" dirty="0"/>
              <a:t> </a:t>
            </a:r>
            <a:r>
              <a:rPr lang="en-US" sz="2000" i="1" dirty="0" err="1"/>
              <a:t>vidljivim</a:t>
            </a:r>
            <a:r>
              <a:rPr lang="en-US" sz="2000" i="1" dirty="0"/>
              <a:t> ono </a:t>
            </a:r>
            <a:r>
              <a:rPr lang="en-US" sz="2000" i="1" dirty="0" err="1"/>
              <a:t>što</a:t>
            </a:r>
            <a:r>
              <a:rPr lang="en-US" sz="2000" i="1" dirty="0"/>
              <a:t> </a:t>
            </a:r>
            <a:r>
              <a:rPr lang="en-US" sz="2000" i="1" dirty="0" err="1"/>
              <a:t>nije</a:t>
            </a:r>
            <a:r>
              <a:rPr lang="en-US" sz="2000" i="1" dirty="0"/>
              <a:t> </a:t>
            </a:r>
            <a:r>
              <a:rPr lang="en-US" sz="2000" i="1" dirty="0" err="1"/>
              <a:t>uvijek</a:t>
            </a:r>
            <a:r>
              <a:rPr lang="en-US" sz="2000" i="1" dirty="0"/>
              <a:t> </a:t>
            </a:r>
            <a:r>
              <a:rPr lang="en-US" sz="2000" i="1" dirty="0" err="1"/>
              <a:t>očigledno</a:t>
            </a:r>
            <a:r>
              <a:rPr lang="en-US" sz="2000" i="1" dirty="0"/>
              <a:t>.“</a:t>
            </a:r>
          </a:p>
          <a:p>
            <a:r>
              <a:rPr lang="en-US" sz="2000" i="1" dirty="0"/>
              <a:t>— Paul Klee</a:t>
            </a:r>
          </a:p>
        </p:txBody>
      </p:sp>
    </p:spTree>
    <p:extLst>
      <p:ext uri="{BB962C8B-B14F-4D97-AF65-F5344CB8AC3E}">
        <p14:creationId xmlns:p14="http://schemas.microsoft.com/office/powerpoint/2010/main" val="657117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C1197A-5FF2-4F18-D874-2C28F1E93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1" y="-882314"/>
            <a:ext cx="4321343" cy="3745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F1875-A6B8-DAF8-C68D-A311CBD32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4548"/>
            <a:ext cx="3272589" cy="4363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DF327-1234-8008-BB72-95946BCA61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63" y="0"/>
            <a:ext cx="51435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88608-C57F-E396-A0C5-C038256815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09">
            <a:off x="2894954" y="-180251"/>
            <a:ext cx="5643494" cy="752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8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CC3E29-3B8A-1E0B-6640-3BBAB4E6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59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0EFCD0-A67D-1799-9C49-3C3B23795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972" y="0"/>
            <a:ext cx="5143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543F4-22BA-FA38-C14C-6D0A915C2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89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9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6936F6-FCAE-3528-A7E4-999C4CCA7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874F59-8172-8163-F9F1-0731D39A2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-705854"/>
            <a:ext cx="5935579" cy="79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3973A6-8739-217C-1619-78ECD05EA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18106"/>
            <a:ext cx="7048499" cy="939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B7300F-394E-D187-1A36-B9531EF38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F498D-613F-3D05-31E2-8AF97D3F0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37" y="3697704"/>
            <a:ext cx="2977816" cy="3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66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DF4FEB-E514-AA3F-EA26-64908A9A5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08" y="-1315452"/>
            <a:ext cx="4109430" cy="54792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DC677-3B2D-70C7-3679-390F2A5112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8" t="7407" r="8108" b="8382"/>
          <a:stretch/>
        </p:blipFill>
        <p:spPr>
          <a:xfrm>
            <a:off x="-117308" y="2517273"/>
            <a:ext cx="4109431" cy="4733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03E4C6-CB36-49B9-A841-49D647BC1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45" y="-132442"/>
            <a:ext cx="4978066" cy="6990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F1FDF0-AFE5-9EEC-EF61-594872C536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4445" r="9096" b="9941"/>
          <a:stretch/>
        </p:blipFill>
        <p:spPr>
          <a:xfrm>
            <a:off x="8614611" y="-770022"/>
            <a:ext cx="3577389" cy="5111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3EBBF9-5A75-07E4-F7F4-60DB5C32C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10" y="3056020"/>
            <a:ext cx="3577389" cy="419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62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ABE10-DFFB-7170-504D-A65705E771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2514"/>
          <a:stretch/>
        </p:blipFill>
        <p:spPr>
          <a:xfrm>
            <a:off x="-1" y="0"/>
            <a:ext cx="6561221" cy="6875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80507-7E6B-724C-7718-7DBCA98E7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2" b="16518"/>
          <a:stretch/>
        </p:blipFill>
        <p:spPr>
          <a:xfrm>
            <a:off x="6561220" y="0"/>
            <a:ext cx="5630780" cy="4706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8E791-F168-BD10-6DDD-56EFCA7EA1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6" b="12047"/>
          <a:stretch/>
        </p:blipFill>
        <p:spPr>
          <a:xfrm>
            <a:off x="5630781" y="3667835"/>
            <a:ext cx="6689558" cy="35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1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E7D616-C8CA-4721-46AE-295760783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6" b="9476"/>
          <a:stretch/>
        </p:blipFill>
        <p:spPr>
          <a:xfrm>
            <a:off x="0" y="0"/>
            <a:ext cx="7636042" cy="6954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2091E0-2809-0006-0BC8-E752AC7A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063" y="-175126"/>
            <a:ext cx="5406189" cy="72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2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B360E-8A20-3203-19E4-2259B73A8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383" y="0"/>
            <a:ext cx="3192596" cy="3689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85B22-2F55-DB26-594D-3B2C8BDE6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1200" y="-495968"/>
            <a:ext cx="5887452" cy="7849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A10E28-9FA9-44BF-36E7-E654D374B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7" y="-625643"/>
            <a:ext cx="5887453" cy="78499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4C1CC0-CBA8-7909-3E20-CB27446BDA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7543" b="10644"/>
          <a:stretch/>
        </p:blipFill>
        <p:spPr>
          <a:xfrm>
            <a:off x="2647164" y="3162967"/>
            <a:ext cx="3657383" cy="36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64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</TotalTime>
  <Words>25</Words>
  <Application>Microsoft Office PowerPoint</Application>
  <PresentationFormat>Widescreen</PresentationFormat>
  <Paragraphs>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zdrnjaognjen@gmail.com</dc:creator>
  <cp:lastModifiedBy>zdrnjaognjen@gmail.com</cp:lastModifiedBy>
  <cp:revision>1</cp:revision>
  <dcterms:created xsi:type="dcterms:W3CDTF">2025-04-22T13:39:38Z</dcterms:created>
  <dcterms:modified xsi:type="dcterms:W3CDTF">2025-04-22T14:41:36Z</dcterms:modified>
</cp:coreProperties>
</file>